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96" r:id="rId3"/>
    <p:sldId id="297" r:id="rId4"/>
    <p:sldId id="299" r:id="rId5"/>
    <p:sldId id="298" r:id="rId6"/>
    <p:sldId id="300" r:id="rId7"/>
    <p:sldId id="301" r:id="rId8"/>
    <p:sldId id="303" r:id="rId9"/>
    <p:sldId id="302" r:id="rId10"/>
    <p:sldId id="259" r:id="rId11"/>
    <p:sldId id="260" r:id="rId12"/>
    <p:sldId id="261" r:id="rId13"/>
    <p:sldId id="295" r:id="rId14"/>
    <p:sldId id="262" r:id="rId15"/>
    <p:sldId id="263" r:id="rId16"/>
    <p:sldId id="282" r:id="rId17"/>
    <p:sldId id="283" r:id="rId18"/>
    <p:sldId id="284" r:id="rId19"/>
    <p:sldId id="285" r:id="rId20"/>
    <p:sldId id="264" r:id="rId21"/>
    <p:sldId id="265" r:id="rId22"/>
    <p:sldId id="266" r:id="rId23"/>
    <p:sldId id="267" r:id="rId24"/>
    <p:sldId id="278" r:id="rId25"/>
    <p:sldId id="293" r:id="rId26"/>
    <p:sldId id="294" r:id="rId27"/>
    <p:sldId id="268" r:id="rId28"/>
    <p:sldId id="279" r:id="rId29"/>
    <p:sldId id="286" r:id="rId30"/>
    <p:sldId id="290" r:id="rId31"/>
    <p:sldId id="291" r:id="rId32"/>
    <p:sldId id="270" r:id="rId33"/>
    <p:sldId id="292" r:id="rId34"/>
    <p:sldId id="271" r:id="rId35"/>
    <p:sldId id="272" r:id="rId36"/>
    <p:sldId id="273" r:id="rId37"/>
    <p:sldId id="274" r:id="rId38"/>
    <p:sldId id="275" r:id="rId39"/>
    <p:sldId id="304" r:id="rId40"/>
    <p:sldId id="305" r:id="rId41"/>
    <p:sldId id="277" r:id="rId4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66" d="100"/>
          <a:sy n="66" d="100"/>
        </p:scale>
        <p:origin x="-498" y="-120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sáng</a:t>
            </a:r>
            <a:r>
              <a:rPr lang="en-US" baseline="0" smtClean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25.png"/><Relationship Id="rId7" Type="http://schemas.openxmlformats.org/officeDocument/2006/relationships/image" Target="../media/image43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11" Type="http://schemas.openxmlformats.org/officeDocument/2006/relationships/image" Target="../media/image46.jpg"/><Relationship Id="rId5" Type="http://schemas.openxmlformats.org/officeDocument/2006/relationships/image" Target="../media/image28.png"/><Relationship Id="rId10" Type="http://schemas.openxmlformats.org/officeDocument/2006/relationships/image" Target="../media/image45.jpe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" b="66198"/>
          <a:stretch/>
        </p:blipFill>
        <p:spPr>
          <a:xfrm>
            <a:off x="-1" y="82169"/>
            <a:ext cx="12167411" cy="55125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có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 trứng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g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Gi   gi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682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682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gụ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giò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giỗ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80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1023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128099" y="3682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12817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089260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112817" y="3682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gụ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giò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giỗ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214519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3716" y="29148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50481" y="29148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75719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66919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533833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6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38" y="112713"/>
            <a:ext cx="12577763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188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56919" y="513569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Khắc khoải mùa chim đa đa - Báo Lào 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152400"/>
            <a:ext cx="8024785" cy="45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9641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gỗ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13081" y="29679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5242719" y="136050"/>
            <a:ext cx="5486400" cy="65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5337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 đỗ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719" y="2537545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 descr="Cách TRỒNG GIÁ SẠCH - GIÁ ĐẬU XANH - GIÁ ĐỖ an toàn và đơn giản - Món Ăn  Ngon Mỗi Ngày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25" y="1094778"/>
            <a:ext cx="745066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35993" y="4838159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 già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7593" y="4841921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6" descr="Có thể bạn sẽ khóc nức nở khi nghe xong câu chuyện về bà cụ già ăn xin bị  c.h.ế.t giữa đường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300038"/>
            <a:ext cx="4753212" cy="26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ụ ông chấp nhận hơn một tỷ đồng bồi thường oan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8" y="312738"/>
            <a:ext cx="3996468" cy="26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in tư vấn thuốc bổ gân cốt cho người gi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322" y="300038"/>
            <a:ext cx="2922651" cy="26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úc về già, chỉ ước có tình bạn đẹp như 2 cụ trong bộ ảnh nà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19" y="3425371"/>
            <a:ext cx="4038600" cy="29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HỘP QUÀ MAY MẮN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433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2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76" y="4648200"/>
            <a:ext cx="342666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4688672"/>
            <a:ext cx="3531621" cy="19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80" y="4667248"/>
            <a:ext cx="332528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4648200"/>
            <a:ext cx="3352715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Xin tư vấn thuốc bổ gân cốt cho người già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21" y="2057400"/>
            <a:ext cx="2656338" cy="2437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3505642" y="2057400"/>
            <a:ext cx="2066401" cy="2468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1"/>
          <a:stretch/>
        </p:blipFill>
        <p:spPr bwMode="auto">
          <a:xfrm>
            <a:off x="204635" y="2065451"/>
            <a:ext cx="2841843" cy="2460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OP 3 cách làm giá đỗ đơn giản, an toàn nhất tại nhà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/>
          <a:stretch/>
        </p:blipFill>
        <p:spPr bwMode="auto">
          <a:xfrm>
            <a:off x="5956868" y="2065451"/>
            <a:ext cx="2865322" cy="2460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1" y="-304800"/>
            <a:ext cx="10394845" cy="54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76" y="4953000"/>
            <a:ext cx="342666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4993472"/>
            <a:ext cx="3531621" cy="19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80" y="4972048"/>
            <a:ext cx="332528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4953000"/>
            <a:ext cx="3352715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58692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141860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Ƒ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20566" y="141860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gi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710" y="-457200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g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69" y="-990600"/>
            <a:ext cx="12048113" cy="6024057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056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796131" y="762000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gà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02" y="-195834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919" y="-21753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599" y="-218779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519" y="-26584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739E-6 4.44444E-6 L 2.35739E-6 0.37546 L -0.00183 0.41435 L -0.00562 0.45555 L -0.01123 0.48449 L -0.01997 0.50555 L -0.02872 0.51898 L -0.03877 0.52453 L -0.04256 0.52453 L -0.04882 0.51666 L -0.05509 0.50115 L -0.05639 0.47106 L -0.05378 0.43888 L -0.04882 0.39675 L -0.03942 0.34675 L -0.02311 0.29213 L 2.35739E-6 0.23101 L 0.02636 0.17338 L 0.04072 0.13101 L 0.04581 0.10231 L 0.04895 0.06666 L 0.05834 0.04004 L 0.07153 0.01666 L 0.08523 0.00555 L 0.10025 0.00555 L 0.11343 0.01666 L 0.12165 0.02893 L 0.10912 0.01226 L 0.10025 0.00555 L 0.08523 0.00555 L 0.07022 0.01782 L 0.059 0.03773 L 0.05143 0.05555 L 0.04647 0.08449 L 0.04699 0.12453 L 0.05208 0.15324 L 0.05769 0.17338 L 0.06709 0.18888 L 0.0821 0.20324 L 0.10025 0.20324 L 0.11225 0.19444 L 0.12727 0.1655 L 0.13353 0.13333 L 0.13418 0.09328 L 0.13223 0.05555 L 0.12596 0.03888 L 0.11904 0.02662 " pathEditMode="relative" ptsTypes="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0 L -2.98917E-7 0.17454 L 0.00378 0.19329 L 0.00757 0.20231 L 0.01514 0.20555 L 0.02636 0.20231 L 0.03576 0.1912 L 0.04646 0.17106 L 0.05586 0.13889 L 0.0633 0.10671 " pathEditMode="relative" ptsTypes="AAAAAAAAAA">
                                      <p:cBhvr>
                                        <p:cTn id="33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4.81481E-6 L 0.02506 0.04584 " pathEditMode="relative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95011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85750" y="762000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giá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386" y="798400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853" y="83214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02" y="-195834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3273" y="-274002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134" y="-21848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633" y="-21753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793" y="-25371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69E-7 4.44444E-6 L 0.00078 0.37222 L -0.00235 0.43055 L -0.01175 0.48611 L -0.03133 0.52361 L -0.04229 0.52639 L -0.05012 0.5125 L -0.05482 0.49305 L -0.0556 0.45833 L -0.04855 0.39861 L -0.03524 0.33611 L -0.02193 0.28889 L 2.7669E-7 0.23333 L 0.02349 0.18194 L 0.03837 0.14027 L 0.04855 0.09722 L 0.06108 0.03472 L 0.06186 4.44444E-6 L 0.06186 0.17083 L 0.06578 0.19027 L 0.07361 0.20277 L 0.08457 0.20416 L 0.09632 0.19166 L 0.10963 0.16805 L 0.11981 0.1375 L 0.12607 0.10694 L 0.12607 0.08055 L 0.1339 0.04861 L 0.1527 0.01944 L 0.16679 0.00833 L 0.18011 0.00833 L 0.19185 0.01389 L 0.19968 0.02916 L 0.19107 0.01666 L 0.17619 0.00555 L 0.16444 0.00833 L 0.15348 0.01666 L 0.14173 0.03611 L 0.13469 0.04861 L 0.12842 0.07639 L 0.12686 0.09305 L 0.12529 0.11666 L 0.12764 0.13889 L 0.13077 0.15277 L 0.1386 0.17222 L 0.14565 0.1875 L 0.15975 0.2 L 0.16601 0.20277 L 0.17932 0.20277 L 0.19185 0.19305 L 0.20282 0.17361 L 0.21065 0.14861 L 0.21378 0.12222 L 0.21378 0.09861 L 0.20986 0.06666 L 0.20595 0.04861 L 0.19655 0.02222 " pathEditMode="relative" ptsTypes="AAAAAAAAAAAAAAAAAAAAAAAAAAAAAAAAAAAAAAAAAAAAAAAAAAAAAAAAA">
                                      <p:cBhvr>
                                        <p:cTn id="22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0 L -2.98917E-7 0.17454 L 0.00378 0.19329 L 0.00757 0.20231 L 0.01514 0.20555 L 0.02636 0.20231 L 0.03576 0.1912 L 0.04646 0.17106 L 0.05586 0.13889 L 0.0633 0.10671 " pathEditMode="relative" ptsTypes="AAAAAAAAAA">
                                      <p:cBhvr>
                                        <p:cTn id="33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3.7037E-6 L -0.02767 0.04907 " pathEditMode="relative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8769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Ƒ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13869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Ƒ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5169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gi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055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gi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786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gà gô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47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giá đỗ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46" y="4434218"/>
            <a:ext cx="1584852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8123" r="7718" b="15278"/>
          <a:stretch/>
        </p:blipFill>
        <p:spPr>
          <a:xfrm>
            <a:off x="5471319" y="1447800"/>
            <a:ext cx="1198418" cy="1260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b="16364"/>
          <a:stretch/>
        </p:blipFill>
        <p:spPr>
          <a:xfrm>
            <a:off x="1280319" y="4094884"/>
            <a:ext cx="2016867" cy="2001982"/>
          </a:xfrm>
          <a:prstGeom prst="rect">
            <a:avLst/>
          </a:prstGeom>
        </p:spPr>
      </p:pic>
      <p:pic>
        <p:nvPicPr>
          <p:cNvPr id="4098" name="Picture 2" descr="C:\Users\PC\Downloads\2398531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518319" y="16192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ownloads\23985312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4213226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C\Downloads\23985312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8214519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Downloads\23985312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8519319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C\Downloads\23985312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4286252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wnloads\23985312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430214" y="34956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7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710" y="-457200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41008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g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69" y="-990600"/>
            <a:ext cx="12048113" cy="6024057"/>
          </a:xfrm>
        </p:spPr>
      </p:pic>
    </p:spTree>
    <p:extLst>
      <p:ext uri="{BB962C8B-B14F-4D97-AF65-F5344CB8AC3E}">
        <p14:creationId xmlns:p14="http://schemas.microsoft.com/office/powerpoint/2010/main" val="39475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170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14300" y="762000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gà gô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61" y="73914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386" y="798400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72" y="819060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853" y="83214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8342" y="-240122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03" y="-196469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420" y="-21816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100" y="-219414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020" y="-266476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13" y="-195834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2130" y="-21753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739E-6 4.44444E-6 L 2.35739E-6 0.37546 L -0.00183 0.41435 L -0.00562 0.45555 L -0.01123 0.48449 L -0.01997 0.50555 L -0.02872 0.51898 L -0.03877 0.52453 L -0.04256 0.52453 L -0.04882 0.51666 L -0.05509 0.50115 L -0.05639 0.47106 L -0.05378 0.43888 L -0.04882 0.39675 L -0.03942 0.34675 L -0.02311 0.29213 L 2.35739E-6 0.23101 L 0.02636 0.17338 L 0.04072 0.13101 L 0.04581 0.10231 L 0.04895 0.06666 L 0.05834 0.04004 L 0.07153 0.01666 L 0.08523 0.00555 L 0.10025 0.00555 L 0.11343 0.01666 L 0.12165 0.02893 L 0.10912 0.01226 L 0.10025 0.00555 L 0.08523 0.00555 L 0.07022 0.01782 L 0.059 0.03773 L 0.05143 0.05555 L 0.04647 0.08449 L 0.04699 0.12453 L 0.05208 0.15324 L 0.05769 0.17338 L 0.06709 0.18888 L 0.0821 0.20324 L 0.10025 0.20324 L 0.11225 0.19444 L 0.12727 0.1655 L 0.13353 0.13333 L 0.13418 0.09328 L 0.13223 0.05555 L 0.12596 0.03888 L 0.11904 0.02662 " pathEditMode="relative" ptsTypes="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0 L -2.98917E-7 0.17454 L 0.00378 0.19329 L 0.00757 0.20231 L 0.01514 0.20555 L 0.02636 0.20231 L 0.03576 0.1912 L 0.04646 0.17106 L 0.05586 0.13889 L 0.0633 0.10671 " pathEditMode="relative" ptsTypes="AAAAAAAAAA">
                                      <p:cBhvr>
                                        <p:cTn id="33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4.81481E-6 L 0.02506 0.04584 " pathEditMode="relative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57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739E-6 4.44444E-6 L 2.35739E-6 0.37546 L -0.00183 0.41435 L -0.00562 0.45555 L -0.01123 0.48449 L -0.01997 0.50555 L -0.02872 0.51898 L -0.03877 0.52453 L -0.04256 0.52453 L -0.04882 0.51666 L -0.05509 0.50115 L -0.05639 0.47106 L -0.05378 0.43888 L -0.04882 0.39675 L -0.03942 0.34675 L -0.02311 0.29213 L 2.35739E-6 0.23101 L 0.02636 0.17338 L 0.04072 0.13101 L 0.04581 0.10231 L 0.04895 0.06666 L 0.05834 0.04004 L 0.07153 0.01666 L 0.08523 0.00555 L 0.10025 0.00555 L 0.11343 0.01666 L 0.12165 0.02893 L 0.10912 0.01226 L 0.10025 0.00555 L 0.08523 0.00555 L 0.07022 0.01782 L 0.059 0.03773 L 0.05143 0.05555 L 0.04647 0.08449 L 0.04699 0.12453 L 0.05208 0.15324 L 0.05769 0.17338 L 0.06709 0.18888 L 0.0821 0.20324 L 0.10025 0.20324 L 0.11225 0.19444 L 0.12727 0.1655 L 0.13353 0.13333 L 0.13418 0.09328 L 0.13223 0.05555 L 0.12596 0.03888 L 0.11904 0.02662 " pathEditMode="relative" ptsTypes="AAAAAAAAAAAAAAAAAAAAAAAAAAAAAAAAAAAAAAAAAAAAAAA">
                                      <p:cBhvr>
                                        <p:cTn id="68" dur="1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3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0.02662 -0.03542 L 0.05246 -0.00139 " pathEditMode="relative" ptsTypes="A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5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42064"/>
              </p:ext>
            </p:extLst>
          </p:nvPr>
        </p:nvGraphicFramePr>
        <p:xfrm>
          <a:off x="215396" y="-76200"/>
          <a:ext cx="1170432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301506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319881" y="781050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giá 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đỗ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4169" y="-23821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94" y="-195834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4165" y="-274002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4026" y="-21848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5525" y="-21753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6685" y="-25371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6337" y="-19326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17" y="-35814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73" y="-2882751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83" y="-27763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69E-7 4.44444E-6 L 0.00078 0.37222 L -0.00235 0.43055 L -0.01175 0.48611 L -0.03133 0.52361 L -0.04229 0.52639 L -0.05012 0.5125 L -0.05482 0.49305 L -0.0556 0.45833 L -0.04855 0.39861 L -0.03524 0.33611 L -0.02193 0.28889 L 2.7669E-7 0.23333 L 0.02349 0.18194 L 0.03837 0.14027 L 0.04855 0.09722 L 0.06108 0.03472 L 0.06186 4.44444E-6 L 0.06186 0.17083 L 0.06578 0.19027 L 0.07361 0.20277 L 0.08457 0.20416 L 0.09632 0.19166 L 0.10963 0.16805 L 0.11981 0.1375 L 0.12607 0.10694 L 0.12607 0.08055 L 0.1339 0.04861 L 0.1527 0.01944 L 0.16679 0.00833 L 0.18011 0.00833 L 0.19185 0.01389 L 0.19968 0.02916 L 0.19107 0.01666 L 0.17619 0.00555 L 0.16444 0.00833 L 0.15348 0.01666 L 0.14173 0.03611 L 0.13469 0.04861 L 0.12842 0.07639 L 0.12686 0.09305 L 0.12529 0.11666 L 0.12764 0.13889 L 0.13077 0.15277 L 0.1386 0.17222 L 0.14565 0.1875 L 0.15975 0.2 L 0.16601 0.20277 L 0.17932 0.20277 L 0.19185 0.19305 L 0.20282 0.17361 L 0.21065 0.14861 L 0.21378 0.12222 L 0.21378 0.09861 L 0.20986 0.06666 L 0.20595 0.04861 L 0.19655 0.02222 " pathEditMode="relative" ptsTypes="AAAAAAAAAAAAAAAAAAAAAAAAAAAAAAAAAAAAAAAAAAAAAAAAAAAAAAAAA">
                                      <p:cBhvr>
                                        <p:cTn id="22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0 L -2.98917E-7 0.17454 L 0.00378 0.19329 L 0.00757 0.20231 L 0.01514 0.20555 L 0.02636 0.20231 L 0.03576 0.1912 L 0.04646 0.17106 L 0.05586 0.13889 L 0.0633 0.10671 " pathEditMode="relative" ptsTypes="AAAAAAAAAA">
                                      <p:cBhvr>
                                        <p:cTn id="33" dur="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3.7037E-6 L -0.02767 0.04907 " pathEditMode="relative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5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5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76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76" dur="1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76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77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802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2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3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53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0.02662 -0.03542 L 0.05246 -0.00139 " pathEditMode="relative" ptsTypes="A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253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303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353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96296E-6 L 0.00183 -0.01111 L 0.00561 -0.01898 L 0.0094 -0.02106 L 0.01436 -0.02106 L 0.01945 -0.01551 L 0.02375 -0.00879 L 0.02754 -0.00231 L 0.03198 0.00116 L 0.03563 -0.00115 L 0.03877 -0.00555 L 0.04138 -0.01342 L 0.0419 -0.0199 " pathEditMode="relative" ptsTypes="AAAAAAAAAAA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530"/>
                            </p:stCondLst>
                            <p:childTnLst>
                              <p:par>
                                <p:cTn id="1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 flipV="1">
            <a:off x="2693986" y="5803430"/>
            <a:ext cx="6524731" cy="101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21614" r="35285" b="23177"/>
          <a:stretch/>
        </p:blipFill>
        <p:spPr bwMode="auto">
          <a:xfrm>
            <a:off x="2956719" y="304800"/>
            <a:ext cx="6296129" cy="563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b="60278"/>
          <a:stretch/>
        </p:blipFill>
        <p:spPr>
          <a:xfrm>
            <a:off x="72628" y="0"/>
            <a:ext cx="11948319" cy="59066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3" y="5028213"/>
            <a:ext cx="10141025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che gió cho ba chú gà.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25213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9859263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51" y="5190918"/>
            <a:ext cx="10004136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32" y="-334952"/>
            <a:ext cx="9449859" cy="49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52" y="4145287"/>
            <a:ext cx="3115147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65" y="4185976"/>
            <a:ext cx="3210565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47" y="4164335"/>
            <a:ext cx="3022984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" y="4145287"/>
            <a:ext cx="3047923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56631" r="7464" b="6930"/>
          <a:stretch/>
        </p:blipFill>
        <p:spPr>
          <a:xfrm>
            <a:off x="1466850" y="1374381"/>
            <a:ext cx="9258300" cy="54997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639754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 nuôi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5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10307298" y="38100"/>
            <a:ext cx="184898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" y="4489775"/>
            <a:ext cx="10004136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9" y="2445370"/>
            <a:ext cx="3115147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86" y="2584235"/>
            <a:ext cx="3210565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62" y="609312"/>
            <a:ext cx="3047923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12" y="320549"/>
            <a:ext cx="2080622" cy="2080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13" y="2401171"/>
            <a:ext cx="2274992" cy="1994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156" r="64021" b="67451"/>
          <a:stretch/>
        </p:blipFill>
        <p:spPr>
          <a:xfrm>
            <a:off x="6458401" y="2194583"/>
            <a:ext cx="2482869" cy="2536928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28" y="692084"/>
            <a:ext cx="3022984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2157" r="16935" b="15976"/>
          <a:stretch/>
        </p:blipFill>
        <p:spPr>
          <a:xfrm>
            <a:off x="6583199" y="320549"/>
            <a:ext cx="2233275" cy="22204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3828" y="4834657"/>
            <a:ext cx="9694240" cy="1695623"/>
            <a:chOff x="1280319" y="4834657"/>
            <a:chExt cx="9694240" cy="16956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80055" r="26895"/>
            <a:stretch/>
          </p:blipFill>
          <p:spPr>
            <a:xfrm>
              <a:off x="4417362" y="4834657"/>
              <a:ext cx="3564928" cy="16919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2" t="80055" r="26895"/>
            <a:stretch/>
          </p:blipFill>
          <p:spPr>
            <a:xfrm>
              <a:off x="7953828" y="4834657"/>
              <a:ext cx="3020731" cy="16919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80055" r="26895"/>
            <a:stretch/>
          </p:blipFill>
          <p:spPr>
            <a:xfrm>
              <a:off x="1280319" y="4838286"/>
              <a:ext cx="3564928" cy="1691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0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0379492" y="0"/>
            <a:ext cx="17495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42519" y="843263"/>
            <a:ext cx="3928471" cy="2332712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99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42518" y="3738863"/>
            <a:ext cx="3928471" cy="2332712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99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10412260" y="0"/>
            <a:ext cx="17495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2252663"/>
            <a:ext cx="126079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10424319" y="38100"/>
            <a:ext cx="1712912" cy="16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4" t="31296" r="-4758" b="37593"/>
          <a:stretch/>
        </p:blipFill>
        <p:spPr bwMode="auto">
          <a:xfrm>
            <a:off x="10406742" y="2721"/>
            <a:ext cx="1755095" cy="16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498" y="2438400"/>
            <a:ext cx="11164217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cho Hà đi ca nô.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1901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 descr="C:\Users\PC\Downloads\23985312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10491788" y="0"/>
            <a:ext cx="1670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145657"/>
            <a:ext cx="2709556" cy="1712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5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246</Words>
  <Application>Microsoft Office PowerPoint</Application>
  <PresentationFormat>Custom</PresentationFormat>
  <Paragraphs>129</Paragraphs>
  <Slides>41</Slides>
  <Notes>18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81</cp:revision>
  <dcterms:created xsi:type="dcterms:W3CDTF">2021-05-08T14:00:55Z</dcterms:created>
  <dcterms:modified xsi:type="dcterms:W3CDTF">2021-06-16T04:25:19Z</dcterms:modified>
</cp:coreProperties>
</file>